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5" r:id="rId2"/>
  </p:sldMasterIdLst>
  <p:notesMasterIdLst>
    <p:notesMasterId r:id="rId33"/>
  </p:notesMasterIdLst>
  <p:handoutMasterIdLst>
    <p:handoutMasterId r:id="rId34"/>
  </p:handoutMasterIdLst>
  <p:sldIdLst>
    <p:sldId id="306" r:id="rId3"/>
    <p:sldId id="262" r:id="rId4"/>
    <p:sldId id="310" r:id="rId5"/>
    <p:sldId id="316" r:id="rId6"/>
    <p:sldId id="308" r:id="rId7"/>
    <p:sldId id="309" r:id="rId8"/>
    <p:sldId id="263" r:id="rId9"/>
    <p:sldId id="260" r:id="rId10"/>
    <p:sldId id="295" r:id="rId11"/>
    <p:sldId id="268" r:id="rId12"/>
    <p:sldId id="293" r:id="rId13"/>
    <p:sldId id="267" r:id="rId14"/>
    <p:sldId id="311" r:id="rId15"/>
    <p:sldId id="299" r:id="rId16"/>
    <p:sldId id="270" r:id="rId17"/>
    <p:sldId id="258" r:id="rId18"/>
    <p:sldId id="320" r:id="rId19"/>
    <p:sldId id="314" r:id="rId20"/>
    <p:sldId id="313" r:id="rId21"/>
    <p:sldId id="332" r:id="rId22"/>
    <p:sldId id="319" r:id="rId23"/>
    <p:sldId id="317" r:id="rId24"/>
    <p:sldId id="323" r:id="rId25"/>
    <p:sldId id="331" r:id="rId26"/>
    <p:sldId id="325" r:id="rId27"/>
    <p:sldId id="326" r:id="rId28"/>
    <p:sldId id="327" r:id="rId29"/>
    <p:sldId id="329" r:id="rId30"/>
    <p:sldId id="330" r:id="rId31"/>
    <p:sldId id="318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7500"/>
    <a:srgbClr val="F25F29"/>
    <a:srgbClr val="91BED4"/>
    <a:srgbClr val="F0F0F0"/>
    <a:srgbClr val="304269"/>
    <a:srgbClr val="D9E8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7" autoAdjust="0"/>
    <p:restoredTop sz="87368" autoAdjust="0"/>
  </p:normalViewPr>
  <p:slideViewPr>
    <p:cSldViewPr>
      <p:cViewPr varScale="1">
        <p:scale>
          <a:sx n="68" d="100"/>
          <a:sy n="68" d="100"/>
        </p:scale>
        <p:origin x="-1098" y="-108"/>
      </p:cViewPr>
      <p:guideLst>
        <p:guide orient="horz" pos="3168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09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D7EC3-CD50-4DA5-B722-330229C0073D}" type="datetimeFigureOut">
              <a:rPr lang="en-US" smtClean="0"/>
              <a:t>7/28/2012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12E5A-FBEB-4329-9E4A-5F20B492F5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864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BE0011-04E0-4F3F-BFCE-633C944A425A}" type="datetimeFigureOut">
              <a:rPr lang="en-US" smtClean="0"/>
              <a:t>7/28/2012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D2AD7-BD31-48B9-8C8A-7D4EAE7F6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66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template can be used as a starter file for a photo album.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79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79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819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J.K. Rowling, author of the Harry Potter fantasy series, reads during the opening ceremony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951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Pattinson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Kristen Stewart join Justin Bieber for the Teen Choice Awards 2012 in LA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Teen Choice Awards 2012: Kristen Stewart and Robert 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Pattinson</a:t>
            </a:r>
            <a:endParaRPr lang="en-US" sz="1200" b="1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Robert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Pattinson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Kristen Stewart dodge the carpet but are caught backstage looking happy and relaxed at the Teen Choice Awards 2012 at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theGibson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Amphitheatre at Universal </a:t>
            </a:r>
            <a:r>
              <a:rPr lang="en-US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CityWalk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LA.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7D2AD7-BD31-48B9-8C8A-7D4EAE7F648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418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52EF8-91F2-4FF3-AFB0-87440581A08D}" type="datetime1">
              <a:rPr lang="en-US" smtClean="0"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B9C89-C1DB-4BA2-8403-5BE82729B2D7}" type="datetime1">
              <a:rPr lang="en-US" smtClean="0"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508F2-F4A3-44AE-B2B7-6E3488D454D1}" type="datetime1">
              <a:rPr lang="en-US" smtClean="0"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458200" cy="6858000"/>
          </a:xfrm>
          <a:prstGeom prst="rect">
            <a:avLst/>
          </a:prstGeom>
        </p:spPr>
      </p:pic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950957" y="1191150"/>
            <a:ext cx="4937760" cy="983431"/>
          </a:xfrm>
          <a:solidFill>
            <a:schemeClr val="tx1">
              <a:lumMod val="95000"/>
              <a:lumOff val="5000"/>
              <a:alpha val="64000"/>
            </a:schemeClr>
          </a:solidFill>
          <a:ln w="38100" cmpd="dbl">
            <a:noFill/>
          </a:ln>
        </p:spPr>
        <p:txBody>
          <a:bodyPr tIns="137160" anchor="ctr" anchorCtr="0">
            <a:normAutofit/>
          </a:bodyPr>
          <a:lstStyle>
            <a:lvl1pPr algn="ctr">
              <a:buNone/>
              <a:defRPr sz="32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Master title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906973" y="1143000"/>
            <a:ext cx="5029200" cy="106680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bum Se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6839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14665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DCE96255-490C-4519-9B73-C6CE39135124}" type="datetime1">
              <a:rPr lang="en-US" smtClean="0"/>
              <a:t>7/29/2012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30D8ECB-45D5-46B5-A719-461BA4FC1D56}" type="datetime1">
              <a:rPr lang="en-US" smtClean="0"/>
              <a:t>7/29/2012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andscape with Title">
    <p:bg>
      <p:bgPr>
        <a:solidFill>
          <a:srgbClr val="91BE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94253B9-DE7A-4BFD-9A50-CCE1FDA280D0}" type="datetime1">
              <a:rPr lang="en-US" smtClean="0"/>
              <a:t>7/29/2012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33400" y="370790"/>
            <a:ext cx="8040013" cy="603001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-Up Snap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 rot="1223811">
            <a:off x="4598124" y="530555"/>
            <a:ext cx="2282441" cy="2467504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 rot="1223811">
            <a:off x="4794084" y="657037"/>
            <a:ext cx="2035690" cy="1912315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B797-258F-4A17-BD2A-412DAA039F87}" type="datetime1">
              <a:rPr lang="en-US" smtClean="0"/>
              <a:t>7/29/2012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 Placehold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5943600"/>
            <a:ext cx="82042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533400" y="1172146"/>
            <a:ext cx="3810000" cy="4148667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80535" y="1439693"/>
            <a:ext cx="3346622" cy="317500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781050" y="4754393"/>
            <a:ext cx="3333750" cy="317500"/>
          </a:xfrm>
        </p:spPr>
        <p:txBody>
          <a:bodyPr>
            <a:noAutofit/>
          </a:bodyPr>
          <a:lstStyle>
            <a:lvl1pPr algn="ctr">
              <a:buNone/>
              <a:defRPr sz="16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short caption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5985608" y="2877171"/>
            <a:ext cx="2624992" cy="2837829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36000">
                <a:schemeClr val="bg1"/>
              </a:gs>
            </a:gsLst>
            <a:lin ang="14400000" scaled="0"/>
          </a:gradFill>
          <a:ln w="9525">
            <a:solidFill>
              <a:schemeClr val="bg1">
                <a:lumMod val="85000"/>
              </a:schemeClr>
            </a:solidFill>
          </a:ln>
          <a:effectLst>
            <a:outerShdw blurRad="25400" dist="127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137438" y="3013976"/>
            <a:ext cx="2341209" cy="2199318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-Up Slide Fil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0599" y="1371600"/>
            <a:ext cx="4026757" cy="4038600"/>
          </a:xfrm>
          <a:prstGeom prst="rect">
            <a:avLst/>
          </a:prstGeom>
        </p:spPr>
      </p:pic>
      <p:sp>
        <p:nvSpPr>
          <p:cNvPr id="13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1592249" y="2370152"/>
            <a:ext cx="2804822" cy="1788380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4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176" y="685801"/>
            <a:ext cx="2507224" cy="2514599"/>
          </a:xfrm>
          <a:prstGeom prst="rect">
            <a:avLst/>
          </a:prstGeom>
        </p:spPr>
      </p:pic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5706474" y="1371600"/>
            <a:ext cx="1600200" cy="100254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5176" y="3429001"/>
            <a:ext cx="2507224" cy="2514599"/>
          </a:xfrm>
          <a:prstGeom prst="rect">
            <a:avLst/>
          </a:prstGeom>
        </p:spPr>
      </p:pic>
      <p:sp>
        <p:nvSpPr>
          <p:cNvPr id="17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5706474" y="4114800"/>
            <a:ext cx="1600200" cy="1002547"/>
          </a:xfrm>
          <a:solidFill>
            <a:schemeClr val="tx1">
              <a:lumMod val="85000"/>
              <a:lumOff val="15000"/>
            </a:schemeClr>
          </a:solidFill>
        </p:spPr>
        <p:txBody>
          <a:bodyPr>
            <a:normAutofit/>
          </a:bodyPr>
          <a:lstStyle>
            <a:lvl1pPr algn="ctr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252F283E-4336-4EB2-B394-E2D2C4B1E244}" type="datetime1">
              <a:rPr lang="en-US" smtClean="0"/>
              <a:t>7/29/2012</a:t>
            </a:fld>
            <a:endParaRPr lang="en-US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hoto Grid with Caption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7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5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7" name="Rectangle 26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84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8000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52" name="Rectangle 51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4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5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6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57" name="Rectangle 56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9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60" name="Rectangle 59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59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5542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3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64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8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E58E7149-F562-4046-82A4-98C1B750B923}" type="datetime1">
              <a:rPr lang="en-US" smtClean="0"/>
              <a:t>7/29/2012</a:t>
            </a:fld>
            <a:endParaRPr lang="en-US"/>
          </a:p>
        </p:txBody>
      </p:sp>
      <p:sp>
        <p:nvSpPr>
          <p:cNvPr id="30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3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762000" y="257665"/>
            <a:ext cx="4481957" cy="5990735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655438" y="257665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2"/>
          </p:nvPr>
        </p:nvSpPr>
        <p:spPr>
          <a:xfrm>
            <a:off x="5655438" y="23622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655438" y="4495800"/>
            <a:ext cx="2366713" cy="1775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20740645-55A4-4282-BBDD-4AED620FEA54}" type="datetime1">
              <a:rPr lang="en-US" smtClean="0"/>
              <a:t>7/29/2012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6" name="Straight Connector 15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A0EEA-80B5-4377-B29B-499352A75A64}" type="datetime1">
              <a:rPr lang="en-US" smtClean="0"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bum Section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 noGrp="1"/>
          </p:cNvSpPr>
          <p:nvPr>
            <p:ph type="title" hasCustomPrompt="1"/>
          </p:nvPr>
        </p:nvSpPr>
        <p:spPr>
          <a:xfrm>
            <a:off x="457200" y="3390900"/>
            <a:ext cx="7781730" cy="990600"/>
          </a:xfrm>
        </p:spPr>
        <p:txBody>
          <a:bodyPr vert="horz" bIns="0" anchor="b" anchorCtr="0">
            <a:normAutofit/>
          </a:bodyPr>
          <a:lstStyle>
            <a:lvl1pPr>
              <a:defRPr sz="4400" b="1" baseline="0">
                <a:solidFill>
                  <a:srgbClr val="FC7500"/>
                </a:solidFill>
              </a:defRPr>
            </a:lvl1pPr>
            <a:extLst/>
          </a:lstStyle>
          <a:p>
            <a:r>
              <a:rPr lang="en-US" dirty="0" smtClean="0"/>
              <a:t>Click to add section title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572000"/>
            <a:ext cx="7772400" cy="838200"/>
          </a:xfrm>
        </p:spPr>
        <p:txBody>
          <a:bodyPr vert="horz" tIns="0"/>
          <a:lstStyle>
            <a:lvl1pPr algn="ctr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subtitle</a:t>
            </a:r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pic" sz="quarter" idx="11"/>
          </p:nvPr>
        </p:nvSpPr>
        <p:spPr>
          <a:xfrm>
            <a:off x="490868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1" name="Rectangle 6"/>
          <p:cNvSpPr>
            <a:spLocks noGrp="1"/>
          </p:cNvSpPr>
          <p:nvPr>
            <p:ph type="pic" sz="quarter" idx="15"/>
          </p:nvPr>
        </p:nvSpPr>
        <p:spPr>
          <a:xfrm>
            <a:off x="3179134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2" name="Rectangle 6"/>
          <p:cNvSpPr>
            <a:spLocks noGrp="1"/>
          </p:cNvSpPr>
          <p:nvPr>
            <p:ph type="pic" sz="quarter" idx="16"/>
          </p:nvPr>
        </p:nvSpPr>
        <p:spPr>
          <a:xfrm>
            <a:off x="5867400" y="807195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algn="ctr">
              <a:buFontTx/>
              <a:buNone/>
            </a:pPr>
            <a:r>
              <a:rPr lang="en-US" sz="2000" smtClean="0"/>
              <a:t>Click icon to add picture</a:t>
            </a:r>
            <a:endParaRPr lang="en-US" sz="2000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FBC40D86-1FE6-49A8-B036-A3A4A682BE8B}" type="datetime1">
              <a:rPr lang="en-US" smtClean="0"/>
              <a:t>7/29/2012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Transparent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762000"/>
            <a:ext cx="6299200" cy="4724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A587C0CF-0720-41B5-AFC8-F6EEBE9936E3}" type="datetime1">
              <a:rPr lang="en-US" smtClean="0"/>
              <a:t>7/29/2012</a:t>
            </a:fld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1170166" y="5669280"/>
            <a:ext cx="6297434" cy="731520"/>
          </a:xfrm>
          <a:prstGeom prst="rect">
            <a:avLst/>
          </a:prstGeom>
          <a:noFill/>
          <a:ln w="38100">
            <a:solidFill>
              <a:schemeClr val="tx1">
                <a:lumMod val="95000"/>
                <a:lumOff val="5000"/>
                <a:alpha val="5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1219199" y="5715000"/>
            <a:ext cx="6191693" cy="632637"/>
          </a:xfrm>
          <a:solidFill>
            <a:schemeClr val="tx1">
              <a:alpha val="3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3000" b="1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4827E133-08F2-4F27-A6FF-9609A00D24C1}" type="datetime1">
              <a:rPr lang="en-US" smtClean="0"/>
              <a:t>7/29/2012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9"/>
          <p:cNvSpPr>
            <a:spLocks noGrp="1" noChangeAspect="1"/>
          </p:cNvSpPr>
          <p:nvPr>
            <p:ph type="pic" sz="quarter" idx="14"/>
          </p:nvPr>
        </p:nvSpPr>
        <p:spPr>
          <a:xfrm>
            <a:off x="1244600" y="304800"/>
            <a:ext cx="6299200" cy="4724400"/>
          </a:xfrm>
          <a:solidFill>
            <a:schemeClr val="bg1">
              <a:lumMod val="95000"/>
            </a:schemeClr>
          </a:solidFill>
          <a:ln w="38100" cap="sq" cmpd="sng" algn="ctr">
            <a:noFill/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sz="2800" i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5181600"/>
            <a:ext cx="7848600" cy="457200"/>
          </a:xfrm>
        </p:spPr>
        <p:txBody>
          <a:bodyPr>
            <a:normAutofit/>
          </a:bodyPr>
          <a:lstStyle>
            <a:lvl1pPr>
              <a:buNone/>
              <a:defRPr sz="24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5715000"/>
            <a:ext cx="7848600" cy="685800"/>
          </a:xfrm>
        </p:spPr>
        <p:txBody>
          <a:bodyPr>
            <a:noAutofit/>
          </a:bodyPr>
          <a:lstStyle>
            <a:lvl1pPr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477079" y="228600"/>
            <a:ext cx="8189844" cy="6172200"/>
          </a:xfrm>
          <a:prstGeom prst="rect">
            <a:avLst/>
          </a:prstGeom>
          <a:noFill/>
          <a:ln w="117475" cmpd="thinThick">
            <a:solidFill>
              <a:srgbClr val="FC75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9"/>
          <p:cNvSpPr>
            <a:spLocks noGrp="1" noChangeAspect="1"/>
          </p:cNvSpPr>
          <p:nvPr>
            <p:ph type="pic" sz="quarter" idx="13"/>
          </p:nvPr>
        </p:nvSpPr>
        <p:spPr>
          <a:xfrm>
            <a:off x="551994" y="299695"/>
            <a:ext cx="8040013" cy="6030010"/>
          </a:xfrm>
          <a:solidFill>
            <a:schemeClr val="bg1"/>
          </a:solidFill>
          <a:ln w="57150">
            <a:noFill/>
          </a:ln>
          <a:effectLst/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rgbClr val="FC7500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4D970E3C-2935-4F8C-BF5E-7FC7CFFB79BD}" type="datetime1">
              <a:rPr lang="en-US" smtClean="0"/>
              <a:t>7/29/2012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4512497" y="381000"/>
            <a:ext cx="3431353" cy="4575141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857250" y="381000"/>
            <a:ext cx="3429000" cy="4572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181600"/>
            <a:ext cx="3476626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05324" y="5181600"/>
            <a:ext cx="3476625" cy="1066800"/>
          </a:xfrm>
        </p:spPr>
        <p:txBody>
          <a:bodyPr lIns="91440" rIns="9144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4F11ED9F-7B0E-4CD1-96DB-4FF48365DAE2}" type="datetime1">
              <a:rPr lang="en-US" smtClean="0"/>
              <a:t>7/29/2012</a:t>
            </a:fld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Up Landscape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8006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914400"/>
            <a:ext cx="3962400" cy="29718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114800"/>
            <a:ext cx="3962400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800599" y="4114800"/>
            <a:ext cx="3990975" cy="1214887"/>
          </a:xfrm>
        </p:spPr>
        <p:txBody>
          <a:bodyPr vert="horz" lIns="91440" tIns="45720" rIns="9144" bIns="45720" rtlCol="0" anchor="t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lang="en-US" sz="1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lvl="0" indent="0" algn="l" defTabSz="914400" rtl="0" eaLnBrk="1" latinLnBrk="0" hangingPunct="1">
              <a:spcBef>
                <a:spcPct val="20000"/>
              </a:spcBef>
              <a:buFontTx/>
              <a:buNone/>
            </a:pPr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2" name="Straight Connector 11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9D8F02-FF16-447E-B1E6-E77C5357B553}" type="datetime1">
              <a:rPr lang="en-US" smtClean="0"/>
              <a:t>7/29/2012</a:t>
            </a:fld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 noChangeAspect="1"/>
          </p:cNvSpPr>
          <p:nvPr>
            <p:ph type="pic" sz="quarter" idx="13"/>
          </p:nvPr>
        </p:nvSpPr>
        <p:spPr>
          <a:xfrm>
            <a:off x="2286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8"/>
          <p:cNvSpPr>
            <a:spLocks noGrp="1" noChangeAspect="1"/>
          </p:cNvSpPr>
          <p:nvPr>
            <p:ph type="pic" sz="quarter" idx="14"/>
          </p:nvPr>
        </p:nvSpPr>
        <p:spPr>
          <a:xfrm>
            <a:off x="32004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Rectangle 8"/>
          <p:cNvSpPr>
            <a:spLocks noGrp="1" noChangeAspect="1"/>
          </p:cNvSpPr>
          <p:nvPr>
            <p:ph type="pic" sz="quarter" idx="15"/>
          </p:nvPr>
        </p:nvSpPr>
        <p:spPr>
          <a:xfrm>
            <a:off x="6172200" y="533400"/>
            <a:ext cx="2743200" cy="36576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6"/>
          <p:cNvSpPr>
            <a:spLocks noGrp="1"/>
          </p:cNvSpPr>
          <p:nvPr>
            <p:ph type="body" sz="quarter" idx="16" hasCustomPrompt="1"/>
          </p:nvPr>
        </p:nvSpPr>
        <p:spPr>
          <a:xfrm>
            <a:off x="2286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7" hasCustomPrompt="1"/>
          </p:nvPr>
        </p:nvSpPr>
        <p:spPr>
          <a:xfrm>
            <a:off x="32004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6"/>
          <p:cNvSpPr>
            <a:spLocks noGrp="1"/>
          </p:cNvSpPr>
          <p:nvPr>
            <p:ph type="body" sz="quarter" idx="18" hasCustomPrompt="1"/>
          </p:nvPr>
        </p:nvSpPr>
        <p:spPr>
          <a:xfrm>
            <a:off x="6172200" y="44196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DFB4F0-8517-4D24-BD2C-32BE56D5468B}" type="datetime1">
              <a:rPr lang="en-US" smtClean="0"/>
              <a:t>7/29/2012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96499-5B0B-4A01-A7A9-BED23AEAB8D7}" type="datetime1">
              <a:rPr lang="en-US" smtClean="0"/>
              <a:t>7/29/2012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741631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558800" y="34800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5"/>
          </p:nvPr>
        </p:nvSpPr>
        <p:spPr>
          <a:xfrm>
            <a:off x="4741631" y="355823"/>
            <a:ext cx="3792769" cy="284457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  <a:defRPr lang="en-US" sz="24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type="body" sz="quarter" idx="16" hasCustomPrompt="1"/>
          </p:nvPr>
        </p:nvSpPr>
        <p:spPr>
          <a:xfrm>
            <a:off x="558800" y="355823"/>
            <a:ext cx="3792769" cy="2844577"/>
          </a:xfrm>
        </p:spPr>
        <p:txBody>
          <a:bodyPr anchor="b" anchorCtr="0">
            <a:noAutofit/>
          </a:bodyPr>
          <a:lstStyle>
            <a:lvl1pPr marL="0" marR="0" indent="0" algn="ctr" rtl="0" latinLnBrk="0">
              <a:spcBef>
                <a:spcPct val="20000"/>
              </a:spcBef>
              <a:buFontTx/>
              <a:buNone/>
              <a:defRPr sz="1800" b="1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a Mixed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553200"/>
            <a:ext cx="2133600" cy="304800"/>
          </a:xfrm>
        </p:spPr>
        <p:txBody>
          <a:bodyPr/>
          <a:lstStyle/>
          <a:p>
            <a:fld id="{42377408-5817-475E-ACF8-C9192C5919C8}" type="datetime1">
              <a:rPr lang="en-US" smtClean="0"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008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592392" y="592392"/>
            <a:ext cx="73914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>
            <a:normAutofit/>
          </a:bodyPr>
          <a:lstStyle>
            <a:lvl1pPr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09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3276600" y="3352800"/>
            <a:ext cx="2286000" cy="22860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1600" b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5791200" y="3352800"/>
            <a:ext cx="2286000" cy="381000"/>
          </a:xfrm>
        </p:spPr>
        <p:txBody>
          <a:bodyPr>
            <a:normAutofit/>
          </a:bodyPr>
          <a:lstStyle>
            <a:lvl1pPr>
              <a:buNone/>
              <a:defRPr sz="1800" b="1" baseline="0">
                <a:solidFill>
                  <a:srgbClr val="FC7500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5791200" y="3886200"/>
            <a:ext cx="2286000" cy="1752600"/>
          </a:xfrm>
        </p:spPr>
        <p:txBody>
          <a:bodyPr>
            <a:normAutofit/>
          </a:bodyPr>
          <a:lstStyle>
            <a:lvl1pPr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subtext</a:t>
            </a: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8524568" y="0"/>
            <a:ext cx="540774" cy="685800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15" name="Straight Connector 14"/>
          <p:cNvCxnSpPr/>
          <p:nvPr userDrawn="1"/>
        </p:nvCxnSpPr>
        <p:spPr>
          <a:xfrm rot="5400000">
            <a:off x="5693734" y="3429000"/>
            <a:ext cx="6858000" cy="0"/>
          </a:xfrm>
          <a:prstGeom prst="line">
            <a:avLst/>
          </a:prstGeom>
          <a:ln w="50800">
            <a:solidFill>
              <a:srgbClr val="91BED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olored Captions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D806E-D5F7-4B12-8ED8-D6900323278F}" type="datetime1">
              <a:rPr lang="en-US" smtClean="0"/>
              <a:t>7/29/2012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098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098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527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482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  <a:solidFill>
            <a:srgbClr val="91BED4"/>
          </a:solidFill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  <a:solidFill>
            <a:srgbClr val="FC7500"/>
          </a:solidFill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  <a:solidFill>
            <a:srgbClr val="FC7500"/>
          </a:solidFill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  <a:solidFill>
            <a:srgbClr val="91BED4"/>
          </a:solidFill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95A10-6D6C-4ECC-9448-3E6CD868F3F7}" type="datetime1">
              <a:rPr lang="en-US" smtClean="0"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Caption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FCCCA1-5258-4570-9343-024EDCAFF41C}" type="datetime1">
              <a:rPr lang="en-US" smtClean="0"/>
              <a:t>7/29/2012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47900" y="2411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26"/>
          </p:nvPr>
        </p:nvSpPr>
        <p:spPr>
          <a:xfrm>
            <a:off x="22479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25"/>
          </p:nvPr>
        </p:nvSpPr>
        <p:spPr>
          <a:xfrm>
            <a:off x="4690820" y="241192"/>
            <a:ext cx="2217698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27"/>
          </p:nvPr>
        </p:nvSpPr>
        <p:spPr>
          <a:xfrm>
            <a:off x="4686300" y="3365392"/>
            <a:ext cx="2216936" cy="288300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342900" y="1257300"/>
            <a:ext cx="1676400" cy="1905000"/>
          </a:xfrm>
          <a:noFill/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342900" y="3352800"/>
            <a:ext cx="1676400" cy="1905000"/>
          </a:xfrm>
          <a:noFill/>
        </p:spPr>
        <p:txBody>
          <a:bodyPr anchor="t" anchorCtr="0"/>
          <a:lstStyle>
            <a:lvl1pPr marL="0" marR="0" indent="0" algn="r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124700" y="3352800"/>
            <a:ext cx="1676400" cy="1905000"/>
          </a:xfrm>
          <a:noFill/>
        </p:spPr>
        <p:txBody>
          <a:bodyPr anchor="t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31" hasCustomPrompt="1"/>
          </p:nvPr>
        </p:nvSpPr>
        <p:spPr>
          <a:xfrm>
            <a:off x="7124700" y="12573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-Up Portrait with Title and Large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2286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1"/>
          </p:nvPr>
        </p:nvSpPr>
        <p:spPr>
          <a:xfrm>
            <a:off x="462280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30"/>
          </p:nvPr>
        </p:nvSpPr>
        <p:spPr>
          <a:xfrm>
            <a:off x="2425260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pic" sz="quarter" idx="32"/>
          </p:nvPr>
        </p:nvSpPr>
        <p:spPr>
          <a:xfrm>
            <a:off x="6816366" y="838200"/>
            <a:ext cx="2000252" cy="26670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733799"/>
            <a:ext cx="8610600" cy="457200"/>
          </a:xfrm>
        </p:spPr>
        <p:txBody>
          <a:bodyPr anchor="t" anchorCtr="0">
            <a:noAutofit/>
          </a:bodyPr>
          <a:lstStyle>
            <a:lvl1pPr marL="0" marR="0" indent="0" algn="l">
              <a:buFontTx/>
              <a:buNone/>
              <a:defRPr sz="2600" b="1" baseline="0">
                <a:solidFill>
                  <a:srgbClr val="FC7500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33" hasCustomPrompt="1"/>
          </p:nvPr>
        </p:nvSpPr>
        <p:spPr>
          <a:xfrm>
            <a:off x="228600" y="4343399"/>
            <a:ext cx="8610600" cy="1600200"/>
          </a:xfrm>
        </p:spPr>
        <p:txBody>
          <a:bodyPr>
            <a:normAutofit/>
          </a:bodyPr>
          <a:lstStyle>
            <a:lvl1pPr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caption text</a:t>
            </a:r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4" name="Straight Connector 13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42024E9-71FD-41ED-B89B-9A9E5F9C28CD}" type="datetime1">
              <a:rPr lang="en-US" smtClean="0"/>
              <a:t>7/29/2012</a:t>
            </a:fld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Up: 3 Landscape with 2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80498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17"/>
          </p:nvPr>
        </p:nvSpPr>
        <p:spPr>
          <a:xfrm>
            <a:off x="2881448" y="228600"/>
            <a:ext cx="5259410" cy="3944558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6"/>
          </p:nvPr>
        </p:nvSpPr>
        <p:spPr>
          <a:xfrm>
            <a:off x="609600" y="228601"/>
            <a:ext cx="1920956" cy="275762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799895" y="4563306"/>
            <a:ext cx="2429706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2895600" y="4563306"/>
            <a:ext cx="2512020" cy="1707737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A24FF281-9079-4779-B6C1-FA653901565C}" type="datetime1">
              <a:rPr lang="en-US" smtClean="0"/>
              <a:t>7/29/2012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718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48400" y="6553200"/>
            <a:ext cx="20574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-Up: 2 Landscape with 3 Portrai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FCAF6-99AB-4481-997E-60B711285153}" type="datetime1">
              <a:rPr lang="en-US" smtClean="0"/>
              <a:t>7/29/2012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7"/>
          <p:cNvSpPr>
            <a:spLocks noGrp="1"/>
          </p:cNvSpPr>
          <p:nvPr>
            <p:ph type="pic" sz="quarter" idx="26"/>
          </p:nvPr>
        </p:nvSpPr>
        <p:spPr>
          <a:xfrm>
            <a:off x="5291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1" name="Rectangle 7"/>
          <p:cNvSpPr>
            <a:spLocks noGrp="1"/>
          </p:cNvSpPr>
          <p:nvPr>
            <p:ph type="pic" sz="quarter" idx="29"/>
          </p:nvPr>
        </p:nvSpPr>
        <p:spPr>
          <a:xfrm>
            <a:off x="511374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marR="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Rectangle 7"/>
          <p:cNvSpPr>
            <a:spLocks noGrp="1"/>
          </p:cNvSpPr>
          <p:nvPr>
            <p:ph type="pic" sz="quarter" idx="30"/>
          </p:nvPr>
        </p:nvSpPr>
        <p:spPr>
          <a:xfrm>
            <a:off x="4780700" y="228601"/>
            <a:ext cx="3829900" cy="2651469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3" name="Rectangle 7"/>
          <p:cNvSpPr>
            <a:spLocks noGrp="1"/>
          </p:cNvSpPr>
          <p:nvPr>
            <p:ph type="pic" sz="quarter" idx="27"/>
          </p:nvPr>
        </p:nvSpPr>
        <p:spPr>
          <a:xfrm>
            <a:off x="33104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28"/>
          </p:nvPr>
        </p:nvSpPr>
        <p:spPr>
          <a:xfrm>
            <a:off x="6091705" y="3124200"/>
            <a:ext cx="2518895" cy="3167033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4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hoto Grid with Colored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 userDrawn="1"/>
        </p:nvSpPr>
        <p:spPr>
          <a:xfrm>
            <a:off x="4648200" y="45582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 Placeholder 25"/>
          <p:cNvSpPr>
            <a:spLocks noGrp="1"/>
          </p:cNvSpPr>
          <p:nvPr>
            <p:ph type="body" sz="quarter" idx="31" hasCustomPrompt="1"/>
          </p:nvPr>
        </p:nvSpPr>
        <p:spPr>
          <a:xfrm>
            <a:off x="47244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3" name="Text Placeholder 28"/>
          <p:cNvSpPr>
            <a:spLocks noGrp="1"/>
          </p:cNvSpPr>
          <p:nvPr>
            <p:ph type="body" sz="quarter" idx="32" hasCustomPrompt="1"/>
          </p:nvPr>
        </p:nvSpPr>
        <p:spPr>
          <a:xfrm>
            <a:off x="47244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4648200" y="2910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7" name="Text Placeholder 28"/>
          <p:cNvSpPr>
            <a:spLocks noGrp="1"/>
          </p:cNvSpPr>
          <p:nvPr>
            <p:ph type="body" sz="quarter" idx="20" hasCustomPrompt="1"/>
          </p:nvPr>
        </p:nvSpPr>
        <p:spPr>
          <a:xfrm>
            <a:off x="47244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228600" y="291010"/>
            <a:ext cx="2057400" cy="199499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C7500"/>
              </a:solidFill>
            </a:endParaRPr>
          </a:p>
        </p:txBody>
      </p:sp>
      <p:sp>
        <p:nvSpPr>
          <p:cNvPr id="31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2435942" y="295275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2" name="Picture Placeholder 11"/>
          <p:cNvSpPr>
            <a:spLocks noGrp="1"/>
          </p:cNvSpPr>
          <p:nvPr>
            <p:ph type="pic" sz="quarter" idx="16"/>
          </p:nvPr>
        </p:nvSpPr>
        <p:spPr>
          <a:xfrm>
            <a:off x="6855542" y="2910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4434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9006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38" name="Rectangle 37"/>
          <p:cNvSpPr/>
          <p:nvPr userDrawn="1"/>
        </p:nvSpPr>
        <p:spPr>
          <a:xfrm>
            <a:off x="2440857" y="2424610"/>
            <a:ext cx="2057400" cy="1994990"/>
          </a:xfrm>
          <a:prstGeom prst="rect">
            <a:avLst/>
          </a:prstGeom>
          <a:solidFill>
            <a:srgbClr val="91BE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228600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0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4650657" y="24246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1" name="Text Placeholder 25"/>
          <p:cNvSpPr>
            <a:spLocks noGrp="1"/>
          </p:cNvSpPr>
          <p:nvPr>
            <p:ph type="body" sz="quarter" idx="23" hasCustomPrompt="1"/>
          </p:nvPr>
        </p:nvSpPr>
        <p:spPr>
          <a:xfrm>
            <a:off x="25170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2" name="Text Placeholder 28"/>
          <p:cNvSpPr>
            <a:spLocks noGrp="1"/>
          </p:cNvSpPr>
          <p:nvPr>
            <p:ph type="body" sz="quarter" idx="24" hasCustomPrompt="1"/>
          </p:nvPr>
        </p:nvSpPr>
        <p:spPr>
          <a:xfrm>
            <a:off x="25170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43" name="Rectangle 42"/>
          <p:cNvSpPr/>
          <p:nvPr userDrawn="1"/>
        </p:nvSpPr>
        <p:spPr>
          <a:xfrm>
            <a:off x="6860457" y="2424610"/>
            <a:ext cx="2057400" cy="199499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 Placeholder 25"/>
          <p:cNvSpPr>
            <a:spLocks noGrp="1"/>
          </p:cNvSpPr>
          <p:nvPr>
            <p:ph type="body" sz="quarter" idx="25" hasCustomPrompt="1"/>
          </p:nvPr>
        </p:nvSpPr>
        <p:spPr>
          <a:xfrm>
            <a:off x="6936657" y="25770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45" name="Text Placeholder 28"/>
          <p:cNvSpPr>
            <a:spLocks noGrp="1"/>
          </p:cNvSpPr>
          <p:nvPr>
            <p:ph type="body" sz="quarter" idx="26" hasCustomPrompt="1"/>
          </p:nvPr>
        </p:nvSpPr>
        <p:spPr>
          <a:xfrm>
            <a:off x="6936657" y="30342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left</a:t>
            </a:r>
            <a:endParaRPr lang="en-US" dirty="0"/>
          </a:p>
        </p:txBody>
      </p:sp>
      <p:sp>
        <p:nvSpPr>
          <p:cNvPr id="46" name="Rectangle 45"/>
          <p:cNvSpPr/>
          <p:nvPr userDrawn="1"/>
        </p:nvSpPr>
        <p:spPr>
          <a:xfrm>
            <a:off x="228600" y="4558210"/>
            <a:ext cx="2057400" cy="1994990"/>
          </a:xfrm>
          <a:prstGeom prst="rect">
            <a:avLst/>
          </a:prstGeom>
          <a:solidFill>
            <a:srgbClr val="D9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Picture Placeholder 11"/>
          <p:cNvSpPr>
            <a:spLocks noGrp="1"/>
          </p:cNvSpPr>
          <p:nvPr>
            <p:ph type="pic" sz="quarter" idx="27"/>
          </p:nvPr>
        </p:nvSpPr>
        <p:spPr>
          <a:xfrm>
            <a:off x="24384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6858000" y="4558210"/>
            <a:ext cx="2059858" cy="1981200"/>
          </a:xfrm>
          <a:solidFill>
            <a:srgbClr val="F0F0F0"/>
          </a:solidFill>
        </p:spPr>
        <p:txBody>
          <a:bodyPr>
            <a:normAutofit/>
          </a:bodyPr>
          <a:lstStyle>
            <a:lvl1pPr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9" hasCustomPrompt="1"/>
          </p:nvPr>
        </p:nvSpPr>
        <p:spPr>
          <a:xfrm>
            <a:off x="304800" y="4710610"/>
            <a:ext cx="1905000" cy="366889"/>
          </a:xfrm>
        </p:spPr>
        <p:txBody>
          <a:bodyPr>
            <a:normAutofit/>
          </a:bodyPr>
          <a:lstStyle>
            <a:lvl1pPr algn="l">
              <a:buNone/>
              <a:defRPr sz="1600"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  <p:sp>
        <p:nvSpPr>
          <p:cNvPr id="50" name="Text Placeholder 28"/>
          <p:cNvSpPr>
            <a:spLocks noGrp="1"/>
          </p:cNvSpPr>
          <p:nvPr>
            <p:ph type="body" sz="quarter" idx="30" hasCustomPrompt="1"/>
          </p:nvPr>
        </p:nvSpPr>
        <p:spPr>
          <a:xfrm>
            <a:off x="304800" y="5167810"/>
            <a:ext cx="1905000" cy="1247422"/>
          </a:xfrm>
        </p:spPr>
        <p:txBody>
          <a:bodyPr>
            <a:normAutofit/>
          </a:bodyPr>
          <a:lstStyle>
            <a:lvl1pPr marL="0" indent="0" algn="l">
              <a:buNone/>
              <a:defRPr sz="18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add text for the picture to the right</a:t>
            </a:r>
            <a:endParaRPr lang="en-US" dirty="0"/>
          </a:p>
        </p:txBody>
      </p:sp>
      <p:sp>
        <p:nvSpPr>
          <p:cNvPr id="29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/>
          <a:p>
            <a:fld id="{A9A6FE86-A662-49F2-BD18-D1E4DC47252B}" type="datetime1">
              <a:rPr lang="en-US" smtClean="0"/>
              <a:t>7/29/2012</a:t>
            </a:fld>
            <a:endParaRPr lang="en-US"/>
          </a:p>
        </p:txBody>
      </p:sp>
      <p:sp>
        <p:nvSpPr>
          <p:cNvPr id="54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55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noramic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  <p:sp>
        <p:nvSpPr>
          <p:cNvPr id="7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66724" y="1371599"/>
            <a:ext cx="8191501" cy="2771776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8" name="W¥ل云玗İαЂÕØÚáÛ丫:Téxt Plàçèhòlðêr 表¥鷗字㌍_W 3"/>
          <p:cNvSpPr>
            <a:spLocks noGrp="1"/>
          </p:cNvSpPr>
          <p:nvPr>
            <p:ph type="body" sz="quarter" idx="31" hasCustomPrompt="1"/>
          </p:nvPr>
        </p:nvSpPr>
        <p:spPr>
          <a:xfrm>
            <a:off x="457200" y="4343400"/>
            <a:ext cx="8229600" cy="1447800"/>
          </a:xfrm>
          <a:solidFill>
            <a:schemeClr val="bg1"/>
          </a:solidFill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9" name="Group 8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1" name="Straight Connector 10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80FD234-4771-47EB-AD89-181ACB17A277}" type="datetime1">
              <a:rPr lang="en-US" smtClean="0"/>
              <a:t>7/29/2012</a:t>
            </a:fld>
            <a:endParaRPr lang="en-US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rot="5400000">
            <a:off x="4301613" y="1966451"/>
            <a:ext cx="540774" cy="9144000"/>
          </a:xfrm>
          <a:prstGeom prst="rect">
            <a:avLst/>
          </a:prstGeom>
          <a:solidFill>
            <a:srgbClr val="FC75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C75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 rot="10800000">
            <a:off x="0" y="6858000"/>
            <a:ext cx="9144000" cy="0"/>
          </a:xfrm>
          <a:prstGeom prst="line">
            <a:avLst/>
          </a:prstGeom>
          <a:ln w="50800">
            <a:solidFill>
              <a:srgbClr val="FC75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243A0BF-6F8E-41B7-89CB-9BB6D67F3AA7}" type="datetime1">
              <a:rPr lang="en-US" smtClean="0"/>
              <a:t>7/29/2012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W¥ل云玗İαЂôÁûÂÚ丫:Pïçtúrê Plå¢éhõlðér 表¥鷗字㌍ 表_W 3"/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2974073" y="609600"/>
            <a:ext cx="3198127" cy="320040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0" algn="ctr" defTabSz="914400" rtl="0" eaLnBrk="1" latinLnBrk="0" hangingPunct="1">
              <a:spcBef>
                <a:spcPct val="20000"/>
              </a:spcBef>
              <a:buFontTx/>
              <a:buNone/>
              <a:defRPr lang="en-US" sz="20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 smtClean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2971800" y="4038600"/>
            <a:ext cx="3200400" cy="16002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rtrait with Capti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>
            <a:spLocks noGrp="1"/>
          </p:cNvSpPr>
          <p:nvPr>
            <p:ph type="pic" sz="quarter" idx="13"/>
          </p:nvPr>
        </p:nvSpPr>
        <p:spPr>
          <a:xfrm>
            <a:off x="645701" y="290540"/>
            <a:ext cx="4307299" cy="5729260"/>
          </a:xfr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marR="0" indent="1588" algn="ctr" defTabSz="914400" rtl="0" eaLnBrk="1" latinLnBrk="0" hangingPunct="1">
              <a:spcBef>
                <a:spcPct val="20000"/>
              </a:spcBef>
              <a:buFontTx/>
              <a:buNone/>
              <a:defRPr lang="en-US" sz="2000" i="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0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5343525" y="2859716"/>
            <a:ext cx="3181350" cy="318135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 smtClean="0"/>
              <a:t>Click to add caption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 rot="5400000">
            <a:off x="4277032" y="1991032"/>
            <a:ext cx="589936" cy="9144000"/>
            <a:chOff x="8524568" y="0"/>
            <a:chExt cx="589936" cy="6858000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524568" y="0"/>
              <a:ext cx="540774" cy="6858000"/>
            </a:xfrm>
            <a:prstGeom prst="rect">
              <a:avLst/>
            </a:prstGeom>
            <a:solidFill>
              <a:srgbClr val="FC7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C7500"/>
                </a:solidFill>
              </a:endParaRPr>
            </a:p>
          </p:txBody>
        </p:sp>
        <p:cxnSp>
          <p:nvCxnSpPr>
            <p:cNvPr id="15" name="Straight Connector 14"/>
            <p:cNvCxnSpPr/>
            <p:nvPr userDrawn="1"/>
          </p:nvCxnSpPr>
          <p:spPr>
            <a:xfrm rot="5400000">
              <a:off x="5685504" y="3429000"/>
              <a:ext cx="6858000" cy="0"/>
            </a:xfrm>
            <a:prstGeom prst="line">
              <a:avLst/>
            </a:prstGeom>
            <a:ln w="50800">
              <a:solidFill>
                <a:srgbClr val="FC7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9DC86D-4005-4357-B742-EA9860A84048}" type="datetime1">
              <a:rPr lang="en-US" smtClean="0"/>
              <a:t>7/29/2012</a:t>
            </a:fld>
            <a:endParaRPr lang="en-US" dirty="0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553200"/>
            <a:ext cx="21336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0F88FF4-1BD9-4AA8-B980-C7776087ABA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096000"/>
            <a:ext cx="85344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534400" cy="6096000"/>
          </a:xfrm>
        </p:spPr>
        <p:txBody>
          <a:bodyPr/>
          <a:lstStyle>
            <a:lvl1pPr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172200"/>
            <a:ext cx="8229600" cy="571500"/>
          </a:xfrm>
        </p:spPr>
        <p:txBody>
          <a:bodyPr>
            <a:noAutofit/>
          </a:bodyPr>
          <a:lstStyle>
            <a:lvl1pPr algn="l">
              <a:defRPr sz="3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Photo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68868-E2A2-4E60-AB7F-159CC93CE117}" type="datetime1">
              <a:rPr lang="en-US" smtClean="0"/>
              <a:t>7/29/2012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smtClean="0"/>
              <a:t>Click icon to add picture</a:t>
            </a:r>
            <a:endParaRPr lang="en-US" i="0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5105400" y="5257800"/>
            <a:ext cx="4038600" cy="505047"/>
          </a:xfrm>
          <a:solidFill>
            <a:schemeClr val="tx1">
              <a:alpha val="46000"/>
            </a:schemeClr>
          </a:solidFill>
        </p:spPr>
        <p:txBody>
          <a:bodyPr>
            <a:normAutofit/>
          </a:bodyPr>
          <a:lstStyle>
            <a:lvl1pPr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add Title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EDAB3-0A43-43D8-880D-DC037558432C}" type="datetime1">
              <a:rPr lang="en-US" smtClean="0"/>
              <a:t>7/29/2012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039BB-0DED-4234-ABF8-DC280DCE3CA0}" type="datetime1">
              <a:rPr lang="en-US" smtClean="0"/>
              <a:t>7/29/2012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0F431-46B2-4678-B80F-5C1CA3E11775}" type="datetime1">
              <a:rPr lang="en-US" smtClean="0"/>
              <a:t>7/29/2012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61712-5DD5-4088-B756-4CA2E7B53187}" type="datetime1">
              <a:rPr lang="en-US" smtClean="0"/>
              <a:t>7/29/2012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8B4CA-7DBE-48E6-9173-A0F2B67DA837}" type="datetime1">
              <a:rPr lang="en-US" smtClean="0"/>
              <a:t>7/29/2012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1E739-8AF8-4DBC-8EF5-868D361A16C9}" type="datetime1">
              <a:rPr lang="en-US" smtClean="0"/>
              <a:t>7/29/2012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80404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4F65D0B-D8F2-42B8-80AE-969D8867C6FB}" type="datetime1">
              <a:rPr lang="en-US" smtClean="0"/>
              <a:t>7/29/2012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evatese blog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80F88FF4-1BD9-4AA8-B980-C7776087ABA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661" r:id="rId20"/>
    <p:sldLayoutId id="2147483676" r:id="rId21"/>
    <p:sldLayoutId id="2147483655" r:id="rId22"/>
    <p:sldLayoutId id="2147483674" r:id="rId23"/>
    <p:sldLayoutId id="2147483670" r:id="rId24"/>
    <p:sldLayoutId id="2147483671" r:id="rId25"/>
    <p:sldLayoutId id="2147483672" r:id="rId26"/>
    <p:sldLayoutId id="2147483673" r:id="rId27"/>
    <p:sldLayoutId id="2147483650" r:id="rId28"/>
    <p:sldLayoutId id="2147483667" r:id="rId29"/>
    <p:sldLayoutId id="2147483668" r:id="rId30"/>
    <p:sldLayoutId id="2147483666" r:id="rId31"/>
    <p:sldLayoutId id="2147483663" r:id="rId32"/>
    <p:sldLayoutId id="2147483653" r:id="rId33"/>
    <p:sldLayoutId id="2147483660" r:id="rId34"/>
    <p:sldLayoutId id="2147483658" r:id="rId35"/>
    <p:sldLayoutId id="2147483665" r:id="rId36"/>
    <p:sldLayoutId id="2147483669" r:id="rId37"/>
    <p:sldLayoutId id="2147483654" r:id="rId38"/>
    <p:sldLayoutId id="2147483656" r:id="rId39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29.jpe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4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15240" y="1226369"/>
            <a:ext cx="4937760" cy="9834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C7500"/>
                </a:solidFill>
              </a:rPr>
              <a:t> PHOTO ALBUM OF THE WEEK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19600" y="2209800"/>
            <a:ext cx="4038600" cy="830997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  <a:latin typeface="Batang" pitchFamily="18" charset="-127"/>
                <a:ea typeface="Batang" pitchFamily="18" charset="-127"/>
              </a:rPr>
              <a:t>Evatese blog</a:t>
            </a:r>
            <a:endParaRPr lang="en-US" sz="4800" b="1" dirty="0">
              <a:solidFill>
                <a:schemeClr val="bg1"/>
              </a:solidFill>
              <a:latin typeface="Batang" pitchFamily="18" charset="-127"/>
              <a:ea typeface="Batang" pitchFamily="18" charset="-127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4968" y="5934670"/>
            <a:ext cx="5644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Batang" pitchFamily="18" charset="-127"/>
                <a:ea typeface="Batang" pitchFamily="18" charset="-127"/>
              </a:rPr>
              <a:t>Evatese blog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49976" y="995065"/>
            <a:ext cx="4789023" cy="5862935"/>
            <a:chOff x="2819401" y="1346617"/>
            <a:chExt cx="4168350" cy="46854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1" y="1346617"/>
              <a:ext cx="4161316" cy="4685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7524" y="5400041"/>
              <a:ext cx="609600" cy="61912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9401" y="5422462"/>
              <a:ext cx="619125" cy="609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68626" y="1346617"/>
              <a:ext cx="619125" cy="6096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19401" y="1365374"/>
              <a:ext cx="609600" cy="619125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0" y="533400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 anchor="ctr" anchorCtr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COUPLE OF THE WEEK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2517057" y="3110410"/>
            <a:ext cx="19050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Visit to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Ashley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tisdale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0"/>
          </p:nvPr>
        </p:nvSpPr>
        <p:spPr>
          <a:xfrm>
            <a:off x="6936657" y="2437789"/>
            <a:ext cx="1905000" cy="1600811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en-US" dirty="0"/>
              <a:t>18th Annual Elton John AIDS Foundation Oscar party in West Hollywood in 2010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0" name="Picture Placeholder 1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2200" y="277569"/>
            <a:ext cx="2070100" cy="1994990"/>
          </a:xfrm>
        </p:spPr>
      </p:pic>
      <p:pic>
        <p:nvPicPr>
          <p:cNvPr id="21" name="Picture Placeholder 20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2" b="552"/>
          <a:stretch>
            <a:fillRect/>
          </a:stretch>
        </p:blipFill>
        <p:spPr/>
      </p:pic>
      <p:sp>
        <p:nvSpPr>
          <p:cNvPr id="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04800" y="989272"/>
            <a:ext cx="1905000" cy="91440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MILEY CIRUS AND BOO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724400" y="457200"/>
            <a:ext cx="1905000" cy="1447800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dirty="0"/>
              <a:t>The pair (at the People's Choice Awards in L.A. in January 2012) announced their engagement in June 2012</a:t>
            </a:r>
            <a:br>
              <a:rPr lang="en-US" dirty="0"/>
            </a:b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" b="77"/>
          <a:stretch/>
        </p:blipFill>
        <p:spPr/>
      </p:pic>
      <p:pic>
        <p:nvPicPr>
          <p:cNvPr id="23" name="Picture Placeholder 22"/>
          <p:cNvPicPr>
            <a:picLocks noGrp="1" noChangeAspect="1"/>
          </p:cNvPicPr>
          <p:nvPr>
            <p:ph type="pic" sz="quarter" idx="22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" b="39"/>
          <a:stretch>
            <a:fillRect/>
          </a:stretch>
        </p:blipFill>
        <p:spPr/>
      </p:pic>
      <p:sp>
        <p:nvSpPr>
          <p:cNvPr id="19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52686" y="5196306"/>
            <a:ext cx="1699914" cy="9144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Jet skiing in orchard  lake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Michigan July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2011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24"/>
          </p:nvPr>
        </p:nvSpPr>
        <p:spPr>
          <a:xfrm>
            <a:off x="4724400" y="5244010"/>
            <a:ext cx="1905000" cy="9144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@ 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CNN</a:t>
            </a:r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 heroes</a:t>
            </a:r>
            <a:endParaRPr lang="en-US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US" b="1" dirty="0" smtClean="0">
                <a:solidFill>
                  <a:schemeClr val="bg1">
                    <a:lumMod val="65000"/>
                  </a:schemeClr>
                </a:solidFill>
              </a:rPr>
              <a:t>Perfect pair</a:t>
            </a:r>
            <a:endParaRPr lang="en-US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Picture Placeholder 24"/>
          <p:cNvPicPr>
            <a:picLocks noGrp="1" noChangeAspect="1"/>
          </p:cNvPicPr>
          <p:nvPr>
            <p:ph type="pic" sz="quarter" idx="27"/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" b="7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sz="quarter" idx="28"/>
          </p:nvPr>
        </p:nvPicPr>
        <p:blipFill>
          <a:blip r:embed="rId8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" b="68"/>
          <a:stretch>
            <a:fillRect/>
          </a:stretch>
        </p:blipFill>
        <p:spPr/>
      </p:pic>
      <p:sp>
        <p:nvSpPr>
          <p:cNvPr id="2" name="AutoShape 2" descr="Miley Cyrus and Liam Hemsworth's Love Story: Costar Coup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Miley Cyrus and Liam Hemsworth's Love Story: Costar Coupl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931" y="3534612"/>
            <a:ext cx="2284829" cy="332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55575" y="29836"/>
            <a:ext cx="8973185" cy="6743758"/>
            <a:chOff x="155575" y="29836"/>
            <a:chExt cx="8973185" cy="6743758"/>
          </a:xfrm>
        </p:grpSpPr>
        <p:pic>
          <p:nvPicPr>
            <p:cNvPr id="8197" name="Picture 5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148615"/>
              <a:ext cx="2133600" cy="22891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199" name="Picture 7" descr="Miley Cyrus and Liam Hemsworth's Love Story: Happy Together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752600"/>
              <a:ext cx="2130425" cy="30949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0" name="Picture 8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4685" y="1957110"/>
              <a:ext cx="1971675" cy="28904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1" name="Picture 9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2600" y="4182794"/>
              <a:ext cx="3048000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203" name="Picture 11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3931" y="29836"/>
              <a:ext cx="2284829" cy="26403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5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56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6667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89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21"/>
                            </p:stCondLst>
                            <p:childTnLst>
                              <p:par>
                                <p:cTn id="6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4286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utoUpdateAnimBg="0"/>
      <p:bldP spid="15" grpId="0" build="p" autoUpdateAnimBg="0"/>
      <p:bldP spid="9" grpId="0" build="p"/>
      <p:bldP spid="5" grpId="0" build="p" autoUpdateAnimBg="0"/>
      <p:bldP spid="19" grpId="0" build="p" autoUpdateAnimBg="0"/>
      <p:bldP spid="3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5410200"/>
            <a:ext cx="3810000" cy="121920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algn="ctr"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31520" y="571500"/>
            <a:ext cx="8386689" cy="5715000"/>
            <a:chOff x="731520" y="571500"/>
            <a:chExt cx="8386689" cy="5715000"/>
          </a:xfrm>
        </p:grpSpPr>
        <p:sp>
          <p:nvSpPr>
            <p:cNvPr id="5" name="TextBox 4"/>
            <p:cNvSpPr txBox="1"/>
            <p:nvPr/>
          </p:nvSpPr>
          <p:spPr>
            <a:xfrm>
              <a:off x="731520" y="2560320"/>
              <a:ext cx="3200400" cy="640080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55000"/>
              </a:schemeClr>
            </a:solidFill>
          </p:spPr>
          <p:txBody>
            <a:bodyPr wrap="square" rtlCol="0" anchor="ctr" anchorCtr="1">
              <a:normAutofit fontScale="92500" lnSpcReduction="20000"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TEEN CHOICE AWARD 2012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709" y="571500"/>
              <a:ext cx="4762500" cy="571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1"/>
          </p:nvPr>
        </p:nvSpPr>
        <p:spPr>
          <a:xfrm>
            <a:off x="4779169" y="5715000"/>
            <a:ext cx="1905000" cy="366889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KRISTEN STEWART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2"/>
          </p:nvPr>
        </p:nvSpPr>
        <p:spPr>
          <a:xfrm>
            <a:off x="4779169" y="6224003"/>
            <a:ext cx="1905000" cy="547832"/>
          </a:xfrm>
        </p:spPr>
        <p:txBody>
          <a:bodyPr/>
          <a:lstStyle/>
          <a:p>
            <a:r>
              <a:rPr lang="en-US" dirty="0" smtClean="0"/>
              <a:t>Roberto </a:t>
            </a:r>
            <a:r>
              <a:rPr lang="en-US" dirty="0" err="1" smtClean="0"/>
              <a:t>cavalli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257800" y="228600"/>
            <a:ext cx="2090738" cy="581699"/>
          </a:xfrm>
        </p:spPr>
        <p:txBody>
          <a:bodyPr>
            <a:normAutofit/>
          </a:bodyPr>
          <a:lstStyle/>
          <a:p>
            <a:r>
              <a:rPr lang="en-US" dirty="0" smtClean="0"/>
              <a:t>CARLY RAE JEPSEN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ivory blazer and shorts with palm tree print detail by Lisa Ho, which she paired with a Kate Spade New York clutch and Aldo platform pumps.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>
          <a:xfrm>
            <a:off x="430237" y="35169"/>
            <a:ext cx="1905000" cy="366889"/>
          </a:xfrm>
        </p:spPr>
        <p:txBody>
          <a:bodyPr/>
          <a:lstStyle/>
          <a:p>
            <a:r>
              <a:rPr lang="en-US" dirty="0" smtClean="0"/>
              <a:t>SELENA GOMEZ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/>
              <a:t>DEMI LOVATO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4"/>
          </p:nvPr>
        </p:nvSpPr>
        <p:spPr>
          <a:xfrm>
            <a:off x="2517057" y="3034209"/>
            <a:ext cx="1905000" cy="1070625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In a </a:t>
            </a:r>
            <a:r>
              <a:rPr lang="en-US" dirty="0" err="1" smtClean="0"/>
              <a:t>Falguni</a:t>
            </a:r>
            <a:r>
              <a:rPr lang="en-US" dirty="0" smtClean="0"/>
              <a:t> </a:t>
            </a:r>
            <a:r>
              <a:rPr lang="en-US" dirty="0"/>
              <a:t>+ Shane Peacock dress and Christian Louboutin heels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7027069" y="2895600"/>
            <a:ext cx="1905000" cy="366889"/>
          </a:xfrm>
        </p:spPr>
        <p:txBody>
          <a:bodyPr/>
          <a:lstStyle/>
          <a:p>
            <a:r>
              <a:rPr lang="en-US" dirty="0" smtClean="0"/>
              <a:t>LEA MICHEAL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6"/>
          </p:nvPr>
        </p:nvSpPr>
        <p:spPr>
          <a:xfrm>
            <a:off x="6988053" y="3262489"/>
            <a:ext cx="1905000" cy="124742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Versace dress, Versace shoes, a Marchesa bag and Stephen Webster jewels.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18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304800" y="5114527"/>
            <a:ext cx="1905000" cy="366889"/>
          </a:xfrm>
        </p:spPr>
        <p:txBody>
          <a:bodyPr/>
          <a:lstStyle/>
          <a:p>
            <a:r>
              <a:rPr lang="en-US" dirty="0" smtClean="0"/>
              <a:t>TAYLOR SWIFT</a:t>
            </a:r>
            <a:endParaRPr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0"/>
          </p:nvPr>
        </p:nvSpPr>
        <p:spPr>
          <a:xfrm>
            <a:off x="304800" y="5610578"/>
            <a:ext cx="1905000" cy="12474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Maria </a:t>
            </a:r>
            <a:r>
              <a:rPr lang="en-US" dirty="0"/>
              <a:t>Lucia </a:t>
            </a:r>
            <a:r>
              <a:rPr lang="en-US" dirty="0" err="1"/>
              <a:t>Hohan</a:t>
            </a:r>
            <a:r>
              <a:rPr lang="en-US" dirty="0"/>
              <a:t> dress, Prada heels, Lorraine Schwartz jewels and an Edie Parker clutch.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0"/>
              <a:ext cx="2209800" cy="2590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40302"/>
              <a:ext cx="2362200" cy="3733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918481"/>
              <a:ext cx="2166938" cy="35198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886200"/>
              <a:ext cx="2286000" cy="2971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38" y="0"/>
              <a:ext cx="2328862" cy="2819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38" y="4104834"/>
              <a:ext cx="2328861" cy="27531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895600" cy="533400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evatese blog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04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" r="26"/>
          <a:stretch>
            <a:fillRect/>
          </a:stretch>
        </p:blipFill>
        <p:spPr/>
      </p:pic>
      <p:pic>
        <p:nvPicPr>
          <p:cNvPr id="10" name="Picture Placeholder 9"/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" b="11"/>
          <a:stretch/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sz="quarter" idx="22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" b="278"/>
          <a:stretch>
            <a:fillRect/>
          </a:stretch>
        </p:blipFill>
        <p:spPr/>
      </p:pic>
      <p:pic>
        <p:nvPicPr>
          <p:cNvPr id="3" name="Picture Placeholder 2"/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6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" r="190"/>
          <a:stretch/>
        </p:blipFill>
        <p:spPr/>
      </p:pic>
      <p:pic>
        <p:nvPicPr>
          <p:cNvPr id="3074" name="Picture 2" descr="Kristen Stewart and Robert Pattinson | Teen Choice Awards | Pictures |Photos | new | Celebrity New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04800"/>
            <a:ext cx="44196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03520" y="2560320"/>
            <a:ext cx="3200400" cy="64008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 anchor="ctr" anchorCtr="1">
            <a:normAutofit fontScale="92500" lnSpcReduction="2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DAVIDO ALBUM LUNCH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58387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315200" y="5715000"/>
            <a:ext cx="1341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Photo credit : Bella naija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83873" y="6553200"/>
            <a:ext cx="2895600" cy="3048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-255576" y="1101736"/>
            <a:ext cx="3095768" cy="199691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95275" y="549932"/>
            <a:ext cx="7443216" cy="38100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 MUNACHI		FREEZE</a:t>
            </a:r>
            <a:r>
              <a:rPr lang="en-US" b="1" dirty="0" smtClean="0">
                <a:solidFill>
                  <a:schemeClr val="bg1"/>
                </a:solidFill>
              </a:rPr>
              <a:t>			EBUKA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76166" y="3787726"/>
            <a:ext cx="1993392" cy="307777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SASHA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074" y="5867400"/>
            <a:ext cx="1993392" cy="307777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ADURE ACHUMBA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16999" y="549226"/>
            <a:ext cx="8352559" cy="6308774"/>
            <a:chOff x="216999" y="549226"/>
            <a:chExt cx="8352559" cy="6308774"/>
          </a:xfrm>
        </p:grpSpPr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0434" y="549226"/>
              <a:ext cx="2402966" cy="3238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6179" y="549932"/>
              <a:ext cx="2246352" cy="33695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2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76" y="571500"/>
              <a:ext cx="1995488" cy="3661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3750708"/>
              <a:ext cx="2016358" cy="3107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999" y="3648075"/>
              <a:ext cx="2013322" cy="3197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7" name="Picture 13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6600" y="3723695"/>
              <a:ext cx="2483212" cy="31214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TextBox 35"/>
          <p:cNvSpPr txBox="1"/>
          <p:nvPr/>
        </p:nvSpPr>
        <p:spPr>
          <a:xfrm>
            <a:off x="3276600" y="3723695"/>
            <a:ext cx="2483212" cy="307777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MAYD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1358379" y="6553200"/>
            <a:ext cx="2895600" cy="3048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2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809742" y="4877387"/>
            <a:ext cx="1993392" cy="307777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Contrast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222045" y="4877387"/>
            <a:ext cx="1993392" cy="307777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Sharpness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54367" y="381001"/>
            <a:ext cx="9198368" cy="6476998"/>
            <a:chOff x="-54367" y="381001"/>
            <a:chExt cx="9198368" cy="6476998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1"/>
              <a:ext cx="4069178" cy="335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4367" y="3733800"/>
              <a:ext cx="4071250" cy="3124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0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1" y="381002"/>
              <a:ext cx="4191000" cy="3337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151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3718193"/>
              <a:ext cx="4181341" cy="312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03134" y="6400800"/>
            <a:ext cx="2895600" cy="304800"/>
          </a:xfrm>
        </p:spPr>
        <p:txBody>
          <a:bodyPr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evatese blog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6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31"/>
          </p:nvPr>
        </p:nvSpPr>
        <p:spPr>
          <a:xfrm>
            <a:off x="4779169" y="6444196"/>
            <a:ext cx="1905000" cy="366889"/>
          </a:xfrm>
        </p:spPr>
        <p:txBody>
          <a:bodyPr>
            <a:normAutofit/>
          </a:bodyPr>
          <a:lstStyle/>
          <a:p>
            <a:r>
              <a:rPr lang="en-US" dirty="0" smtClean="0"/>
              <a:t>EKU EDEWOR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/>
          </p:nvPr>
        </p:nvSpPr>
        <p:spPr>
          <a:xfrm>
            <a:off x="5042609" y="675248"/>
            <a:ext cx="1752600" cy="581699"/>
          </a:xfrm>
        </p:spPr>
        <p:txBody>
          <a:bodyPr>
            <a:normAutofit/>
          </a:bodyPr>
          <a:lstStyle/>
          <a:p>
            <a:r>
              <a:rPr lang="en-US" dirty="0" smtClean="0"/>
              <a:t>MOCHEDDA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8" name="Text Placeholder 7"/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NAETO C AND WIFE </a:t>
            </a:r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12" name="Text Placeholder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dirty="0" smtClean="0"/>
              <a:t>DEMI LOVATO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25"/>
          </p:nvPr>
        </p:nvSpPr>
        <p:spPr>
          <a:xfrm>
            <a:off x="6815138" y="3093155"/>
            <a:ext cx="1905000" cy="366889"/>
          </a:xfrm>
        </p:spPr>
        <p:txBody>
          <a:bodyPr/>
          <a:lstStyle/>
          <a:p>
            <a:r>
              <a:rPr lang="en-US" dirty="0" smtClean="0"/>
              <a:t>LINDA IKEJI</a:t>
            </a:r>
            <a:endParaRPr lang="en-US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27"/>
          </p:nvPr>
        </p:nvSpPr>
        <p:spPr/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/>
      </p:sp>
      <p:sp>
        <p:nvSpPr>
          <p:cNvPr id="18" name="Text Placeholder 17"/>
          <p:cNvSpPr>
            <a:spLocks noGrp="1"/>
          </p:cNvSpPr>
          <p:nvPr>
            <p:ph type="body" sz="quarter" idx="29"/>
          </p:nvPr>
        </p:nvSpPr>
        <p:spPr>
          <a:xfrm>
            <a:off x="434926" y="6436599"/>
            <a:ext cx="1905000" cy="366889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FUNKE AKINDELE-OLOYEDE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90800" y="333389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DJ EXCLUSIVE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5361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08073"/>
              <a:ext cx="2362200" cy="50219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1676400"/>
              <a:ext cx="2166938" cy="4053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38" y="3505200"/>
              <a:ext cx="2328862" cy="3352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4" name="Picture 4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0"/>
              <a:ext cx="2286000" cy="3276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5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38" y="0"/>
              <a:ext cx="2328862" cy="312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2200" y="3810000"/>
              <a:ext cx="2286000" cy="3009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927744" y="6019800"/>
            <a:ext cx="2895600" cy="304800"/>
          </a:xfrm>
        </p:spPr>
        <p:txBody>
          <a:bodyPr/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evatese blog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98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" y="381000"/>
            <a:ext cx="381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20551" y="11572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His name is </a:t>
            </a:r>
            <a:r>
              <a:rPr lang="en-US" dirty="0" err="1"/>
              <a:t>Funmi</a:t>
            </a:r>
            <a:r>
              <a:rPr lang="en-US" dirty="0"/>
              <a:t> Wellington and according to </a:t>
            </a:r>
            <a:r>
              <a:rPr lang="en-US" dirty="0" err="1"/>
              <a:t>Banky</a:t>
            </a:r>
            <a:r>
              <a:rPr lang="en-US" dirty="0"/>
              <a:t>, he's single. Interested ladies can like to follow him on Twitter @</a:t>
            </a:r>
            <a:r>
              <a:rPr lang="en-US" dirty="0" err="1"/>
              <a:t>F_DoubleU</a:t>
            </a:r>
            <a:r>
              <a:rPr lang="en-US" dirty="0"/>
              <a:t>. #</a:t>
            </a:r>
            <a:r>
              <a:rPr lang="en-US" dirty="0" err="1"/>
              <a:t>thankmelater</a:t>
            </a:r>
            <a:r>
              <a:rPr lang="en-US" dirty="0"/>
              <a:t> :-)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76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646839"/>
            <a:ext cx="7772400" cy="763361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20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– 28</a:t>
            </a:r>
            <a:r>
              <a:rPr lang="en-US" b="1" baseline="30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July 2012</a:t>
            </a:r>
            <a:b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Introducing</a:t>
            </a:r>
            <a:endParaRPr lang="en-US" sz="2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74412" y="35814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Courtsey</a:t>
            </a:r>
            <a:r>
              <a:rPr lang="en-US" dirty="0" smtClean="0"/>
              <a:t> 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celeb spy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Us magazine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486400"/>
            <a:ext cx="62801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6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03520" y="2560320"/>
            <a:ext cx="3200400" cy="640080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 anchor="ctr" anchorCtr="1">
            <a:normAutofit fontScale="92500" lnSpcReduction="20000"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OLYMPICS 2012 OPENING CEREMONY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4583873" cy="68580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83873" y="6553200"/>
            <a:ext cx="2895600" cy="3048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" y="0"/>
            <a:ext cx="4597941" cy="386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06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206"/>
            <a:ext cx="4572000" cy="655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8206"/>
            <a:ext cx="4572000" cy="6559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743200" y="6552028"/>
            <a:ext cx="2895600" cy="3048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061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1000"/>
            <a:ext cx="4343401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381000"/>
            <a:ext cx="4791784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7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381000"/>
            <a:ext cx="4762500" cy="381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85946" y="1524000"/>
            <a:ext cx="1995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Olympic mascots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946" y="1892160"/>
            <a:ext cx="4375638" cy="374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2895" y="5105400"/>
            <a:ext cx="55772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Prince William, Duke of Cambridge, Catherine, Duchess of Cambridge and Prince Harry watch </a:t>
            </a:r>
            <a:r>
              <a:rPr lang="en-US" b="1" dirty="0" err="1"/>
              <a:t>Wai</a:t>
            </a:r>
            <a:r>
              <a:rPr lang="en-US" b="1" dirty="0"/>
              <a:t>-Ming hand over the London 2012 Olympic Torch to John </a:t>
            </a:r>
            <a:r>
              <a:rPr lang="en-US" b="1" dirty="0" err="1"/>
              <a:t>Hulse</a:t>
            </a:r>
            <a:r>
              <a:rPr lang="en-US" b="1" dirty="0"/>
              <a:t> during a visit to Buckingham Palace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161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4038600"/>
            <a:ext cx="3457575" cy="2782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" y="381000"/>
            <a:ext cx="259548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013" y="381000"/>
            <a:ext cx="4034987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81000"/>
            <a:ext cx="2518213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9" y="3963280"/>
            <a:ext cx="2747889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018872"/>
            <a:ext cx="2971800" cy="2829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552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130083" y="6522720"/>
            <a:ext cx="2895600" cy="304800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4230858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619500"/>
            <a:ext cx="266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queen enters in </a:t>
            </a:r>
            <a:r>
              <a:rPr lang="en-US" dirty="0" err="1" smtClean="0"/>
              <a:t>james</a:t>
            </a:r>
            <a:r>
              <a:rPr lang="en-US" dirty="0" smtClean="0"/>
              <a:t> bond style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58" y="381000"/>
            <a:ext cx="4913142" cy="647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5103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600075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0750" y="313006"/>
            <a:ext cx="1905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Britain's David Beckham (C) drives a powerboat with the Olympic torch as fireworks are launched over Tower Bridge</a:t>
            </a:r>
            <a:r>
              <a:rPr lang="en-US" dirty="0"/>
              <a:t>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4750"/>
            <a:ext cx="4571999" cy="3178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499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5181600" cy="6544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30294"/>
            <a:ext cx="4343400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bg1"/>
                </a:solidFill>
              </a:rPr>
              <a:t>evatese blog</a:t>
            </a:r>
            <a:endParaRPr lang="en-US" sz="1800" b="1" dirty="0">
              <a:solidFill>
                <a:schemeClr val="bg1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3962400" cy="391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549395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29000"/>
            <a:ext cx="4479388" cy="346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8999"/>
            <a:ext cx="4648200" cy="3460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/>
              <a:t>evatese blog</a:t>
            </a:r>
            <a:endParaRPr lang="en-US" sz="18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726"/>
            <a:ext cx="4648200" cy="30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8726"/>
            <a:ext cx="4495800" cy="307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88645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3857625"/>
            <a:ext cx="5005365" cy="3014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2819400" y="6553200"/>
            <a:ext cx="2895600" cy="304800"/>
          </a:xfrm>
        </p:spPr>
        <p:txBody>
          <a:bodyPr/>
          <a:lstStyle/>
          <a:p>
            <a:r>
              <a:rPr lang="en-US" sz="1800" b="1" dirty="0" smtClean="0"/>
              <a:t>evatese blog</a:t>
            </a:r>
            <a:endParaRPr lang="en-US" sz="18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" y="381000"/>
            <a:ext cx="5005365" cy="347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994" y="381000"/>
            <a:ext cx="4135006" cy="373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994" y="3290887"/>
            <a:ext cx="4135006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7244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96"/>
          <a:stretch/>
        </p:blipFill>
        <p:spPr>
          <a:xfrm>
            <a:off x="381000" y="381000"/>
            <a:ext cx="1993392" cy="3099816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</p:spPr>
      </p:pic>
      <p:pic>
        <p:nvPicPr>
          <p:cNvPr id="4" name="Picture 2" descr="Selena Gomez | Celebrity Spy | Pictures | Photos | new | Celebrity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799"/>
            <a:ext cx="3581400" cy="543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Justin Bieber | Celebrity Spy | Pictures | Photos | new | Celebrity New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957754"/>
            <a:ext cx="3657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81400" y="609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Selena Gomez chats on her mobile as she heads for lunch in LA's Sherman Oaks on 23 July 2012</a:t>
            </a:r>
          </a:p>
        </p:txBody>
      </p:sp>
      <p:sp>
        <p:nvSpPr>
          <p:cNvPr id="9" name="Rectangle 8"/>
          <p:cNvSpPr/>
          <p:nvPr/>
        </p:nvSpPr>
        <p:spPr>
          <a:xfrm>
            <a:off x="669974" y="5735811"/>
            <a:ext cx="4572000" cy="646331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en-US" dirty="0"/>
              <a:t>Justin Bieber joins the stars on the red carpet for the 2012 Teen Choice Awards in LA.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33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77102"/>
            <a:ext cx="2727975" cy="328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/>
              <a:t>evatese blog</a:t>
            </a:r>
            <a:endParaRPr lang="en-US" sz="1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351311"/>
            <a:ext cx="9128775" cy="6547134"/>
            <a:chOff x="0" y="351311"/>
            <a:chExt cx="9128775" cy="6547134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77103"/>
              <a:ext cx="2639641" cy="33810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3760530"/>
              <a:ext cx="2618539" cy="31379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58184"/>
              <a:ext cx="2667000" cy="31072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1311"/>
              <a:ext cx="2667000" cy="3438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5" name="Picture 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651738"/>
              <a:ext cx="2727975" cy="3194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6430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581400" y="609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Angela Simmons in </a:t>
            </a:r>
            <a:r>
              <a:rPr lang="en-US" dirty="0" smtClean="0"/>
              <a:t>Miami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6444163"/>
            <a:ext cx="4572000" cy="369332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>
            <a:spAutoFit/>
          </a:bodyPr>
          <a:lstStyle/>
          <a:p>
            <a:r>
              <a:rPr lang="en-US" dirty="0" smtClean="0"/>
              <a:t>Again  in a </a:t>
            </a:r>
            <a:r>
              <a:rPr lang="en-US" dirty="0" smtClean="0"/>
              <a:t>jeweled-black </a:t>
            </a:r>
            <a:r>
              <a:rPr lang="en-US" dirty="0" smtClean="0"/>
              <a:t>two piece bikini</a:t>
            </a:r>
            <a:endParaRPr lang="en-US" dirty="0"/>
          </a:p>
        </p:txBody>
      </p:sp>
      <p:sp>
        <p:nvSpPr>
          <p:cNvPr id="6" name="AutoShape 2" descr="http://1.bp.blogspot.com/-NEuksgYoq60/UAxVaz-Fg_I/AAAAAAAAV0c/U_9gcDJZVUc/s1600/a2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4" y="320987"/>
            <a:ext cx="3603674" cy="612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320988"/>
            <a:ext cx="2667001" cy="6537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9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40475" y="240475"/>
            <a:ext cx="8686800" cy="640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88259" y="188259"/>
            <a:ext cx="8776448" cy="6490448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76400" y="5638800"/>
            <a:ext cx="6248400" cy="838200"/>
          </a:xfrm>
          <a:prstGeom prst="rect">
            <a:avLst/>
          </a:prstGeom>
          <a:noFill/>
        </p:spPr>
        <p:txBody>
          <a:bodyPr wrap="square" rtlCol="0">
            <a:normAutofit fontScale="85000" lnSpcReduction="20000"/>
          </a:bodyPr>
          <a:lstStyle/>
          <a:p>
            <a:r>
              <a:rPr lang="en-US" sz="2400" dirty="0"/>
              <a:t>Stunning in a purple belted frock, Kelly Brook reveals a sultry darker 'do at the launch of Magnum's Pleasure Pod in London</a:t>
            </a:r>
          </a:p>
        </p:txBody>
      </p:sp>
      <p:pic>
        <p:nvPicPr>
          <p:cNvPr id="7170" name="Picture 2" descr="Kelly Brook | Celebrity Spy | Pictures | Photos | new | Celebrity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40475"/>
            <a:ext cx="4876799" cy="524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791222" y="6269888"/>
            <a:ext cx="4114800" cy="329184"/>
          </a:xfrm>
        </p:spPr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4800" y="381000"/>
            <a:ext cx="7206663" cy="5105400"/>
          </a:xfrm>
          <a:prstGeom prst="rect">
            <a:avLst/>
          </a:prstGeom>
          <a:solidFill>
            <a:srgbClr val="F0F0F0"/>
          </a:solidFill>
          <a:ln w="57150">
            <a:solidFill>
              <a:schemeClr val="bg1"/>
            </a:solidFill>
          </a:ln>
          <a:effectLst>
            <a:outerShdw dist="38100" dir="2700000" algn="tl" rotWithShape="0">
              <a:prstClr val="black">
                <a:alpha val="17000"/>
              </a:prstClr>
            </a:outerShdw>
          </a:effectLst>
          <a:extLst>
            <a:ext uri="{53640926-AAD7-44D8-BBD7-CCE9431645EC}">
              <a14:shadowObscured xmlns:a14="http://schemas.microsoft.com/office/drawing/2010/main" val="1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914400" y="5486400"/>
            <a:ext cx="6781800" cy="1219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r>
              <a:rPr lang="en-US" sz="2400" dirty="0" smtClean="0"/>
              <a:t>Eva </a:t>
            </a:r>
            <a:r>
              <a:rPr lang="en-US" sz="2400" dirty="0"/>
              <a:t>Longoria munches crisps at the launch of the Do Us a Flavor Contest at the Lay's Brand Pop-Up Store in New York's Times Square</a:t>
            </a:r>
          </a:p>
          <a:p>
            <a:endParaRPr lang="en-US" sz="2400" dirty="0"/>
          </a:p>
          <a:p>
            <a:pPr algn="ctr"/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05331" y="2633472"/>
            <a:ext cx="3864903" cy="2852928"/>
          </a:xfrm>
          <a:prstGeom prst="rect">
            <a:avLst/>
          </a:prstGeom>
        </p:spPr>
      </p:pic>
      <p:pic>
        <p:nvPicPr>
          <p:cNvPr id="4098" name="Picture 2" descr="Eva Longoria | Celebrity Spy | Pictures | Photos | new | Celebrity New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1000"/>
            <a:ext cx="4587636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0600" y="5334000"/>
            <a:ext cx="6781800" cy="1371600"/>
          </a:xfrm>
          <a:prstGeom prst="rect">
            <a:avLst/>
          </a:prstGeom>
          <a:noFill/>
        </p:spPr>
        <p:txBody>
          <a:bodyPr wrap="square" rtlCol="0">
            <a:normAutofit fontScale="92500" lnSpcReduction="10000"/>
          </a:bodyPr>
          <a:lstStyle/>
          <a:p>
            <a:endParaRPr lang="en-US" sz="2400" b="1" dirty="0"/>
          </a:p>
          <a:p>
            <a:r>
              <a:rPr lang="en-US" sz="2400" dirty="0"/>
              <a:t>Tom Hardy, Anne Hathaway and Christian Bale work the red carpet at the European premiere of The Dark Knight Rises in London on 18 July 2012. </a:t>
            </a:r>
          </a:p>
          <a:p>
            <a:endParaRPr lang="en-US" sz="2400" dirty="0"/>
          </a:p>
        </p:txBody>
      </p:sp>
      <p:pic>
        <p:nvPicPr>
          <p:cNvPr id="8" name="Picture 2" descr="Tom Hardy, Anne Hathaway and Christian Bale | Celebrity Spy | Pictures | Photos | new | Celebrity 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1000"/>
            <a:ext cx="47244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evatese blog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>
          <a:xfrm>
            <a:off x="0" y="5943600"/>
            <a:ext cx="5410200" cy="789878"/>
          </a:xfrm>
          <a:noFill/>
        </p:spPr>
        <p:txBody>
          <a:bodyPr>
            <a:normAutofit fontScale="77500" lnSpcReduction="20000"/>
          </a:bodyPr>
          <a:lstStyle/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KATE MIDDLETON AT NATIONAL PORTRAIT 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GALLERY IN LONDON FOR OLYMPIC </a:t>
            </a:r>
          </a:p>
          <a:p>
            <a:pPr>
              <a:lnSpc>
                <a:spcPct val="70000"/>
              </a:lnSpc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EXHIBITION</a:t>
            </a:r>
            <a:endParaRPr lang="en-US" sz="3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6" r="336"/>
          <a:stretch>
            <a:fillRect/>
          </a:stretch>
        </p:blipFill>
        <p:spPr/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Mechanical Flower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0" y="528935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      Snapshots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3506">
            <a:off x="4404121" y="556431"/>
            <a:ext cx="2554148" cy="220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33400" y="990600"/>
            <a:ext cx="8641266" cy="5742878"/>
            <a:chOff x="533400" y="990600"/>
            <a:chExt cx="8641266" cy="5742878"/>
          </a:xfrm>
        </p:grpSpPr>
        <p:pic>
          <p:nvPicPr>
            <p:cNvPr id="1026" name="Picture 2" descr="Kate Middleton | National Portrait Gallery | Pictures | Photos | New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990600"/>
              <a:ext cx="3810000" cy="43922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Kate Middleton | National Portrait Gallery | Pictures | Photos | New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45666" y="2161478"/>
              <a:ext cx="3429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33400"/>
            <a:ext cx="4343400" cy="461665"/>
          </a:xfrm>
          <a:prstGeom prst="rect">
            <a:avLst/>
          </a:prstGeom>
          <a:solidFill>
            <a:schemeClr val="tx1">
              <a:lumMod val="95000"/>
              <a:lumOff val="5000"/>
              <a:alpha val="55000"/>
            </a:schemeClr>
          </a:solidFill>
        </p:spPr>
        <p:txBody>
          <a:bodyPr wrap="square" rtlCol="0">
            <a:norm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BEYONCE KNOWLES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" b="129"/>
          <a:stretch>
            <a:fillRect/>
          </a:stretch>
        </p:blipFill>
        <p:spPr/>
      </p:pic>
      <p:grpSp>
        <p:nvGrpSpPr>
          <p:cNvPr id="2" name="Group 1"/>
          <p:cNvGrpSpPr/>
          <p:nvPr/>
        </p:nvGrpSpPr>
        <p:grpSpPr>
          <a:xfrm>
            <a:off x="838200" y="738832"/>
            <a:ext cx="7696200" cy="5433368"/>
            <a:chOff x="1371600" y="738832"/>
            <a:chExt cx="7162800" cy="5433368"/>
          </a:xfrm>
        </p:grpSpPr>
        <p:pic>
          <p:nvPicPr>
            <p:cNvPr id="2050" name="Picture 2" descr="Beyonce Knowles and Ivy Blue Carter | New York | Pictures | Photos | new | Celebrity New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05400" y="738832"/>
              <a:ext cx="3429000" cy="54333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1600" y="1676400"/>
              <a:ext cx="3238500" cy="325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Rectangle 3"/>
          <p:cNvSpPr/>
          <p:nvPr/>
        </p:nvSpPr>
        <p:spPr>
          <a:xfrm>
            <a:off x="304800" y="55626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Beyoncé </a:t>
            </a:r>
            <a:r>
              <a:rPr lang="en-US" dirty="0"/>
              <a:t>Knowles steps out in New York with her beautiful baby girl Blue Ivy Carter on 18 July 2012. 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evatese blog</a:t>
            </a:r>
            <a:endParaRPr lang="en-US" dirty="0"/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FF008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FF008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36B60BB-1C1D-49F1-9AC2-7D0007CDDE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0</TotalTime>
  <Words>620</Words>
  <Application>Microsoft Office PowerPoint</Application>
  <PresentationFormat>On-screen Show (4:3)</PresentationFormat>
  <Paragraphs>116</Paragraphs>
  <Slides>30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Clarity</vt:lpstr>
      <vt:lpstr>PowerPoint Presentation</vt:lpstr>
      <vt:lpstr>20th – 28th July 2012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2012-01-15T06:25:40Z</dcterms:created>
  <dcterms:modified xsi:type="dcterms:W3CDTF">2012-07-29T21:52:39Z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TC016745589991</vt:lpwstr>
  </property>
</Properties>
</file>